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81" r:id="rId24"/>
    <p:sldId id="282" r:id="rId25"/>
    <p:sldId id="283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18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654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541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738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094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95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77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527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12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157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533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8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66436-4499-493F-9D2D-C34D955CABC2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D4FD2-9C56-412D-A6D0-9F2D4EB4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36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2860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Mon chat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21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Mon neveu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10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Ma nièce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54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Ma nièce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Mon animal domestique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49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Mes parents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81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Mon oncle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39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Ma mère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30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Ma mère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80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généreux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04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paresseuse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04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2860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Ma cousine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06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vieille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91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mince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09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Ma nouvelle copine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41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Un stylo rouge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3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Le livre de français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37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0" dirty="0" smtClean="0">
                <a:solidFill>
                  <a:srgbClr val="FF99FF"/>
                </a:solidFill>
                <a:latin typeface="Brady Bunch Remastered" pitchFamily="34" charset="0"/>
              </a:rPr>
              <a:t>Les yeux bleus</a:t>
            </a:r>
            <a:endParaRPr lang="fr-FR" sz="11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61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2860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Mon père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00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2860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divorcé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79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2860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Ma tante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7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Mon </a:t>
            </a:r>
            <a:b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</a:br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grand-père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10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Mes petits enfants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5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Ma demi-sœur 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5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200" dirty="0" smtClean="0">
                <a:solidFill>
                  <a:srgbClr val="FFFF00"/>
                </a:solidFill>
                <a:latin typeface="Cheri Liney" pitchFamily="2" charset="0"/>
              </a:rPr>
              <a:t>Mot de passe</a:t>
            </a:r>
            <a:endParaRPr lang="fr-FR" sz="7200" dirty="0">
              <a:solidFill>
                <a:srgbClr val="FFFF00"/>
              </a:solidFill>
              <a:latin typeface="Cheri Liney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5000" dirty="0" smtClean="0">
                <a:solidFill>
                  <a:srgbClr val="FF99FF"/>
                </a:solidFill>
                <a:latin typeface="Brady Bunch Remastered" pitchFamily="34" charset="0"/>
              </a:rPr>
              <a:t>Mon beau frère</a:t>
            </a:r>
            <a:endParaRPr lang="fr-FR" sz="15000" dirty="0">
              <a:solidFill>
                <a:srgbClr val="FF99FF"/>
              </a:solidFill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06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2441</TotalTime>
  <Words>127</Words>
  <Application>Microsoft Office PowerPoint</Application>
  <PresentationFormat>On-screen Show (4:3)</PresentationFormat>
  <Paragraphs>50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2013-03-25T16:01:30Z</dcterms:created>
  <dcterms:modified xsi:type="dcterms:W3CDTF">2013-03-27T10:39:46Z</dcterms:modified>
</cp:coreProperties>
</file>